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entury Gothic" pitchFamily="34" charset="0"/>
      <p:regular r:id="rId12"/>
      <p:bold r:id="rId13"/>
      <p:italic r:id="rId14"/>
      <p:boldItalic r:id="rId15"/>
    </p:embeddedFont>
    <p:embeddedFont>
      <p:font typeface="DM Sans" charset="0"/>
      <p:regular r:id="rId16"/>
    </p:embeddedFont>
    <p:embeddedFont>
      <p:font typeface="Canva Sans" charset="0"/>
      <p:regular r:id="rId17"/>
    </p:embeddedFont>
    <p:embeddedFont>
      <p:font typeface="Canva Sans Bold" charset="0"/>
      <p:regular r:id="rId18"/>
    </p:embeddedFont>
    <p:embeddedFont>
      <p:font typeface="Wingdings 2" pitchFamily="18" charset="2"/>
      <p:regular r:id="rId19"/>
    </p:embeddedFont>
    <p:embeddedFont>
      <p:font typeface="Verdana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96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93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89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85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82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78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74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71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-396" y="-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15581944" y="7557868"/>
            <a:ext cx="2839424" cy="2588456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81088" y="1164433"/>
            <a:ext cx="16125824" cy="2205038"/>
          </a:xfrm>
        </p:spPr>
        <p:txBody>
          <a:bodyPr anchor="b">
            <a:normAutofit/>
          </a:bodyPr>
          <a:lstStyle>
            <a:lvl1pPr algn="r">
              <a:defRPr sz="79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081088" y="3375420"/>
            <a:ext cx="16125824" cy="2628900"/>
          </a:xfrm>
        </p:spPr>
        <p:txBody>
          <a:bodyPr/>
          <a:lstStyle>
            <a:lvl1pPr marL="0" marR="65314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816422" indent="0" algn="ctr">
              <a:buNone/>
            </a:lvl2pPr>
            <a:lvl3pPr marL="1632844" indent="0" algn="ctr">
              <a:buNone/>
            </a:lvl3pPr>
            <a:lvl4pPr marL="2449266" indent="0" algn="ctr">
              <a:buNone/>
            </a:lvl4pPr>
            <a:lvl5pPr marL="3265688" indent="0" algn="ctr">
              <a:buNone/>
            </a:lvl5pPr>
            <a:lvl6pPr marL="4082110" indent="0" algn="ctr">
              <a:buNone/>
            </a:lvl6pPr>
            <a:lvl7pPr marL="4898532" indent="0" algn="ctr">
              <a:buNone/>
            </a:lvl7pPr>
            <a:lvl8pPr marL="5714954" indent="0" algn="ctr">
              <a:buNone/>
            </a:lvl8pPr>
            <a:lvl9pPr marL="6531376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2743200" y="9018985"/>
            <a:ext cx="11582400" cy="547688"/>
          </a:xfrm>
        </p:spPr>
        <p:txBody>
          <a:bodyPr tIns="0" bIns="0" anchor="t"/>
          <a:lstStyle>
            <a:lvl1pPr algn="r">
              <a:defRPr sz="1800"/>
            </a:lvl1pPr>
          </a:lstStyle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43200" y="8476057"/>
            <a:ext cx="11582400" cy="547688"/>
          </a:xfrm>
        </p:spPr>
        <p:txBody>
          <a:bodyPr tIns="0" bIns="0" anchor="b"/>
          <a:lstStyle>
            <a:lvl1pPr algn="r">
              <a:defRPr sz="20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784494" y="8628461"/>
            <a:ext cx="1005840" cy="547688"/>
          </a:xfrm>
        </p:spPr>
        <p:txBody>
          <a:bodyPr anchor="ctr"/>
          <a:lstStyle>
            <a:lvl1pPr algn="ctr">
              <a:defRPr sz="23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563600" y="571500"/>
            <a:ext cx="3810000" cy="82296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571500"/>
            <a:ext cx="12496800" cy="82296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01241"/>
            <a:ext cx="16459200" cy="20985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824212"/>
            <a:ext cx="16459200" cy="6858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82912" y="9720072"/>
            <a:ext cx="4267200" cy="45262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9721454"/>
            <a:ext cx="8520112" cy="45124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14068" y="10552"/>
            <a:ext cx="18259864" cy="1025534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marL="0" algn="ctr" defTabSz="1632844" rtl="0" eaLnBrk="1" latinLnBrk="0" hangingPunct="1"/>
            <a:endParaRPr kumimoji="0" lang="en-US" sz="32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15581944" y="140678"/>
            <a:ext cx="2839424" cy="2588456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11264" y="9715500"/>
            <a:ext cx="4267200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38752" y="9721454"/>
            <a:ext cx="8520112" cy="45124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902112" y="1214437"/>
            <a:ext cx="1005840" cy="45124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12937589" y="14072"/>
            <a:ext cx="5345722" cy="2850315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10552"/>
            <a:ext cx="18273932" cy="102659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7197"/>
            <a:ext cx="14478000" cy="2043113"/>
          </a:xfrm>
        </p:spPr>
        <p:txBody>
          <a:bodyPr anchor="ctr"/>
          <a:lstStyle>
            <a:lvl1pPr marL="0" algn="l">
              <a:buNone/>
              <a:defRPr sz="64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2450304"/>
            <a:ext cx="7772400" cy="3429000"/>
          </a:xfrm>
        </p:spPr>
        <p:txBody>
          <a:bodyPr anchor="t"/>
          <a:lstStyle>
            <a:lvl1pPr marL="97971" indent="0" algn="l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583656"/>
            <a:ext cx="8077200" cy="6788945"/>
          </a:xfrm>
        </p:spPr>
        <p:txBody>
          <a:bodyPr/>
          <a:lstStyle>
            <a:lvl1pPr>
              <a:defRPr sz="46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2583656"/>
            <a:ext cx="8077200" cy="6788945"/>
          </a:xfrm>
        </p:spPr>
        <p:txBody>
          <a:bodyPr/>
          <a:lstStyle>
            <a:lvl1pPr>
              <a:defRPr sz="46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582912" y="9721454"/>
            <a:ext cx="4267200" cy="45262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9721454"/>
            <a:ext cx="8520112" cy="45262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179040" y="9721454"/>
            <a:ext cx="1005840" cy="45262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96" y="436098"/>
            <a:ext cx="2133600" cy="9230868"/>
          </a:xfrm>
        </p:spPr>
        <p:txBody>
          <a:bodyPr vert="vert270" anchor="b"/>
          <a:lstStyle>
            <a:lvl1pPr marL="0" algn="ctr">
              <a:defRPr sz="59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30012" y="436098"/>
            <a:ext cx="1162048" cy="452628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2900" b="0">
                <a:solidFill>
                  <a:schemeClr val="tx1"/>
                </a:solidFill>
              </a:defRPr>
            </a:lvl1pPr>
            <a:lvl2pPr>
              <a:buNone/>
              <a:defRPr sz="3600" b="1"/>
            </a:lvl2pPr>
            <a:lvl3pPr>
              <a:buNone/>
              <a:defRPr sz="3200" b="1"/>
            </a:lvl3pPr>
            <a:lvl4pPr>
              <a:buNone/>
              <a:defRPr sz="2900" b="1"/>
            </a:lvl4pPr>
            <a:lvl5pPr>
              <a:buNone/>
              <a:defRPr sz="29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2730012" y="5140686"/>
            <a:ext cx="1162048" cy="452628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2900" b="0">
                <a:solidFill>
                  <a:schemeClr val="tx1"/>
                </a:solidFill>
              </a:defRPr>
            </a:lvl1pPr>
            <a:lvl2pPr>
              <a:buNone/>
              <a:defRPr sz="3600" b="1"/>
            </a:lvl2pPr>
            <a:lvl3pPr>
              <a:buNone/>
              <a:defRPr sz="3200" b="1"/>
            </a:lvl3pPr>
            <a:lvl4pPr>
              <a:buNone/>
              <a:defRPr sz="2900" b="1"/>
            </a:lvl4pPr>
            <a:lvl5pPr>
              <a:buNone/>
              <a:defRPr sz="29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044460" y="436098"/>
            <a:ext cx="13716000" cy="4526280"/>
          </a:xfrm>
        </p:spPr>
        <p:txBody>
          <a:bodyPr/>
          <a:lstStyle>
            <a:lvl1pPr algn="l">
              <a:defRPr sz="4300"/>
            </a:lvl1pPr>
            <a:lvl2pPr algn="l">
              <a:defRPr sz="3600"/>
            </a:lvl2pPr>
            <a:lvl3pPr algn="l">
              <a:defRPr sz="3200"/>
            </a:lvl3pPr>
            <a:lvl4pPr algn="l">
              <a:defRPr sz="2900"/>
            </a:lvl4pPr>
            <a:lvl5pPr algn="l">
              <a:defRPr sz="29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44460" y="5140686"/>
            <a:ext cx="13716000" cy="4526280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582912" y="9721454"/>
            <a:ext cx="4261104" cy="45262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9721454"/>
            <a:ext cx="8522208" cy="45262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5179040" y="9724644"/>
            <a:ext cx="1005840" cy="452628"/>
          </a:xfr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582912" y="9721454"/>
            <a:ext cx="4267200" cy="45262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9722836"/>
            <a:ext cx="8520112" cy="45124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179040" y="9721454"/>
            <a:ext cx="1005840" cy="45262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551496"/>
            <a:ext cx="1828800" cy="8915400"/>
          </a:xfrm>
        </p:spPr>
        <p:txBody>
          <a:bodyPr vert="vert270" anchor="b"/>
          <a:lstStyle>
            <a:lvl1pPr marL="0" marR="32657" algn="r">
              <a:spcBef>
                <a:spcPts val="0"/>
              </a:spcBef>
              <a:buNone/>
              <a:defRPr sz="52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2271712" y="551496"/>
            <a:ext cx="4876800" cy="8915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500"/>
            </a:lvl1pPr>
            <a:lvl2pPr>
              <a:buNone/>
              <a:defRPr sz="2100"/>
            </a:lvl2pPr>
            <a:lvl3pPr>
              <a:buNone/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302500" y="480060"/>
            <a:ext cx="10552176" cy="8983980"/>
          </a:xfrm>
        </p:spPr>
        <p:txBody>
          <a:bodyPr/>
          <a:lstStyle>
            <a:lvl1pPr>
              <a:spcBef>
                <a:spcPts val="0"/>
              </a:spcBef>
              <a:defRPr sz="5400"/>
            </a:lvl1pPr>
            <a:lvl2pPr>
              <a:defRPr sz="4600"/>
            </a:lvl2pPr>
            <a:lvl3pPr>
              <a:defRPr sz="4300"/>
            </a:lvl3pPr>
            <a:lvl4pPr>
              <a:defRPr sz="3600"/>
            </a:lvl4pPr>
            <a:lvl5pPr>
              <a:defRPr sz="3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57952" y="9834372"/>
            <a:ext cx="4267200" cy="452628"/>
          </a:xfrm>
        </p:spPr>
        <p:txBody>
          <a:bodyPr/>
          <a:lstStyle>
            <a:lvl1pPr>
              <a:defRPr sz="1600"/>
            </a:lvl1pPr>
          </a:lstStyle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2" y="9834372"/>
            <a:ext cx="10286240" cy="452628"/>
          </a:xfr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821152" y="9834372"/>
            <a:ext cx="1005840" cy="452628"/>
          </a:xfrm>
        </p:spPr>
        <p:txBody>
          <a:bodyPr/>
          <a:lstStyle>
            <a:lvl1pPr>
              <a:defRPr sz="16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226344"/>
            <a:ext cx="1828800" cy="9601200"/>
          </a:xfrm>
        </p:spPr>
        <p:txBody>
          <a:bodyPr vert="vert270" anchor="b"/>
          <a:lstStyle>
            <a:lvl1pPr marL="0" algn="l">
              <a:buNone/>
              <a:defRPr sz="54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76474" y="560949"/>
            <a:ext cx="14666976" cy="82296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57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0" y="8801100"/>
            <a:ext cx="14666976" cy="10287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216384" y="9834372"/>
            <a:ext cx="4206240" cy="452628"/>
          </a:xfrm>
        </p:spPr>
        <p:txBody>
          <a:bodyPr/>
          <a:lstStyle>
            <a:lvl1pPr>
              <a:defRPr sz="1600"/>
            </a:lvl1pPr>
          </a:lstStyle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40864" y="9835754"/>
            <a:ext cx="9896144" cy="452628"/>
          </a:xfr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434384" y="9834372"/>
            <a:ext cx="731520" cy="452628"/>
          </a:xfrm>
        </p:spPr>
        <p:txBody>
          <a:bodyPr/>
          <a:lstStyle>
            <a:lvl1pPr algn="ctr">
              <a:defRPr sz="16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14068" y="21103"/>
            <a:ext cx="18259864" cy="1025534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0552"/>
            <a:ext cx="18273932" cy="102659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12937589" y="7422615"/>
            <a:ext cx="5345722" cy="2850315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401241"/>
            <a:ext cx="16459200" cy="2098548"/>
          </a:xfrm>
          <a:prstGeom prst="rect">
            <a:avLst/>
          </a:prstGeom>
        </p:spPr>
        <p:txBody>
          <a:bodyPr vert="horz" lIns="163284" tIns="81642" rIns="163284" bIns="81642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2824212"/>
            <a:ext cx="16459200" cy="6858000"/>
          </a:xfrm>
          <a:prstGeom prst="rect">
            <a:avLst/>
          </a:prstGeom>
        </p:spPr>
        <p:txBody>
          <a:bodyPr vert="horz" lIns="163284" tIns="81642" rIns="163284" bIns="81642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9582912" y="9721454"/>
            <a:ext cx="4267200" cy="452628"/>
          </a:xfrm>
          <a:prstGeom prst="rect">
            <a:avLst/>
          </a:prstGeom>
        </p:spPr>
        <p:txBody>
          <a:bodyPr vert="horz" lIns="163284" tIns="81642" rIns="163284" bIns="81642" anchor="b"/>
          <a:lstStyle>
            <a:lvl1pPr algn="l" eaLnBrk="1" latinLnBrk="0" hangingPunct="1">
              <a:defRPr kumimoji="0" sz="1800" b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9722836"/>
            <a:ext cx="8520112" cy="451247"/>
          </a:xfrm>
          <a:prstGeom prst="rect">
            <a:avLst/>
          </a:prstGeom>
        </p:spPr>
        <p:txBody>
          <a:bodyPr vert="horz" lIns="163284" tIns="81642" rIns="163284" bIns="81642" anchor="b"/>
          <a:lstStyle>
            <a:lvl1pPr algn="r" eaLnBrk="1" latinLnBrk="0" hangingPunct="1">
              <a:defRPr kumimoji="0" sz="1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5179040" y="9721454"/>
            <a:ext cx="1005840" cy="452628"/>
          </a:xfrm>
          <a:prstGeom prst="rect">
            <a:avLst/>
          </a:prstGeom>
        </p:spPr>
        <p:txBody>
          <a:bodyPr vert="horz" lIns="163284" tIns="81642" rIns="163284" bIns="81642" anchor="b"/>
          <a:lstStyle>
            <a:lvl1pPr algn="ctr" eaLnBrk="1" latinLnBrk="0" hangingPunct="1">
              <a:defRPr kumimoji="0" sz="21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865407" algn="l" rtl="0" eaLnBrk="1" latinLnBrk="0" hangingPunct="1">
        <a:spcBef>
          <a:spcPct val="0"/>
        </a:spcBef>
        <a:buNone/>
        <a:defRPr kumimoji="0" sz="75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800094" indent="-685795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469560" indent="-510264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4600" kern="1200">
          <a:solidFill>
            <a:schemeClr val="tx1"/>
          </a:solidFill>
          <a:latin typeface="+mn-lt"/>
          <a:ea typeface="+mn-ea"/>
          <a:cs typeface="+mn-cs"/>
        </a:defRPr>
      </a:lvl2pPr>
      <a:lvl3pPr marL="1975741" indent="-408211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266" indent="-375554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2857477" indent="-375554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688" indent="-375554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3722885" indent="-375554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110" indent="-326569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4490321" indent="-326569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81642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63284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24492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326568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4082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48985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57149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653137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45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-4508596" y="4765049"/>
            <a:ext cx="15961692" cy="13627295"/>
          </a:xfrm>
          <a:custGeom>
            <a:avLst/>
            <a:gdLst/>
            <a:ahLst/>
            <a:cxnLst/>
            <a:rect l="l" t="t" r="r" b="b"/>
            <a:pathLst>
              <a:path w="15961692" h="13627295">
                <a:moveTo>
                  <a:pt x="0" y="0"/>
                </a:moveTo>
                <a:lnTo>
                  <a:pt x="15961692" y="0"/>
                </a:lnTo>
                <a:lnTo>
                  <a:pt x="15961692" y="13627295"/>
                </a:lnTo>
                <a:lnTo>
                  <a:pt x="0" y="1362729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818633" y="2344709"/>
            <a:ext cx="12615138" cy="5974142"/>
            <a:chOff x="0" y="0"/>
            <a:chExt cx="1893788" cy="896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3788" cy="896840"/>
            </a:xfrm>
            <a:custGeom>
              <a:avLst/>
              <a:gdLst/>
              <a:ahLst/>
              <a:cxnLst/>
              <a:rect l="l" t="t" r="r" b="b"/>
              <a:pathLst>
                <a:path w="1893788" h="896840">
                  <a:moveTo>
                    <a:pt x="0" y="0"/>
                  </a:moveTo>
                  <a:lnTo>
                    <a:pt x="1893788" y="0"/>
                  </a:lnTo>
                  <a:lnTo>
                    <a:pt x="1893788" y="896840"/>
                  </a:lnTo>
                  <a:lnTo>
                    <a:pt x="0" y="89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3788" cy="915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818632" y="2793461"/>
            <a:ext cx="11906252" cy="4347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80"/>
              </a:lnSpc>
            </a:pPr>
            <a:r>
              <a:rPr lang="en-US" sz="8200" spc="2002" dirty="0" smtClean="0">
                <a:solidFill>
                  <a:srgbClr val="F5FBF9"/>
                </a:solidFill>
                <a:latin typeface="DM Sans"/>
                <a:ea typeface="DM Sans"/>
                <a:cs typeface="DM Sans"/>
                <a:sym typeface="DM Sans"/>
              </a:rPr>
              <a:t>FLIGHT TICKET BOOKING USING MERN</a:t>
            </a:r>
            <a:endParaRPr lang="en-US" sz="8200" spc="2002" dirty="0">
              <a:solidFill>
                <a:srgbClr val="F5FBF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4454077" y="-3121190"/>
            <a:ext cx="7084042" cy="6048000"/>
          </a:xfrm>
          <a:custGeom>
            <a:avLst/>
            <a:gdLst/>
            <a:ahLst/>
            <a:cxnLst/>
            <a:rect l="l" t="t" r="r" b="b"/>
            <a:pathLst>
              <a:path w="7084041" h="6048000">
                <a:moveTo>
                  <a:pt x="0" y="0"/>
                </a:moveTo>
                <a:lnTo>
                  <a:pt x="7084041" y="0"/>
                </a:lnTo>
                <a:lnTo>
                  <a:pt x="7084041" y="6048000"/>
                </a:lnTo>
                <a:lnTo>
                  <a:pt x="0" y="6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035526" y="537529"/>
            <a:ext cx="6216948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200" b="1" dirty="0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</a:t>
            </a:r>
            <a:endParaRPr lang="en-US" sz="52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image15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943102"/>
            <a:ext cx="15773400" cy="70103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0061" y="933450"/>
            <a:ext cx="5506146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  <a:spcBef>
                <a:spcPct val="0"/>
              </a:spcBef>
            </a:pPr>
            <a:r>
              <a:rPr lang="en-US" sz="5000" spc="48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TEAM MEMBERS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1" y="2843972"/>
            <a:ext cx="12766102" cy="634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7" lvl="1" indent="-431798" algn="just">
              <a:lnSpc>
                <a:spcPts val="5520"/>
              </a:lnSpc>
              <a:buAutoNum type="arabicPeriod"/>
            </a:pPr>
            <a:r>
              <a:rPr lang="en-US" sz="3900" spc="393" dirty="0" err="1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Logeshwaran</a:t>
            </a:r>
            <a:r>
              <a:rPr lang="en-US" sz="3900" spc="393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V </a:t>
            </a:r>
            <a:r>
              <a:rPr lang="en-US" sz="3900" spc="393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– </a:t>
            </a:r>
            <a:r>
              <a:rPr lang="en-US" sz="3900" spc="393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210121104026</a:t>
            </a:r>
            <a:endParaRPr lang="en-US" sz="3900" spc="393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863597" lvl="1" indent="-431798" algn="just">
              <a:lnSpc>
                <a:spcPts val="5520"/>
              </a:lnSpc>
              <a:buAutoNum type="arabicPeriod"/>
            </a:pPr>
            <a:r>
              <a:rPr lang="en-US" sz="3900" spc="393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Mahesh K </a:t>
            </a:r>
            <a:r>
              <a:rPr lang="en-US" sz="3900" spc="393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 </a:t>
            </a:r>
            <a:r>
              <a:rPr lang="en-US" sz="3900" spc="393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210121104027</a:t>
            </a:r>
            <a:endParaRPr lang="en-US" sz="3900" spc="393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863597" lvl="1" indent="-431798" algn="just">
              <a:lnSpc>
                <a:spcPts val="5520"/>
              </a:lnSpc>
              <a:buAutoNum type="arabicPeriod"/>
            </a:pPr>
            <a:r>
              <a:rPr lang="en-US" sz="3900" spc="393" dirty="0" err="1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Hariharasudhan</a:t>
            </a:r>
            <a:r>
              <a:rPr lang="en-US" sz="3900" spc="393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K </a:t>
            </a:r>
            <a:r>
              <a:rPr lang="en-US" sz="3900" spc="393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 </a:t>
            </a:r>
            <a:r>
              <a:rPr lang="en-US" sz="3900" spc="393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210121104016</a:t>
            </a:r>
            <a:endParaRPr lang="en-US" sz="3900" spc="393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863597" lvl="1" indent="-431798" algn="just">
              <a:lnSpc>
                <a:spcPts val="5520"/>
              </a:lnSpc>
              <a:buAutoNum type="arabicPeriod"/>
            </a:pPr>
            <a:r>
              <a:rPr lang="en-US" sz="3900" spc="393" dirty="0" err="1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Danian</a:t>
            </a:r>
            <a:r>
              <a:rPr lang="en-US" sz="3900" spc="393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900" spc="393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J - </a:t>
            </a:r>
            <a:r>
              <a:rPr lang="en-US" sz="3900" spc="393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210121104013</a:t>
            </a:r>
            <a:endParaRPr lang="en-US" sz="3900" spc="393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5520"/>
              </a:lnSpc>
            </a:pPr>
            <a:endParaRPr lang="en-US" sz="3900" spc="393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5520"/>
              </a:lnSpc>
            </a:pPr>
            <a:endParaRPr lang="en-US" sz="3900" spc="393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5520"/>
              </a:lnSpc>
            </a:pPr>
            <a:endParaRPr lang="en-US" sz="3900" spc="393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>
              <a:lnSpc>
                <a:spcPts val="5520"/>
              </a:lnSpc>
            </a:pPr>
            <a:endParaRPr lang="en-US" sz="3900" spc="393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5520"/>
              </a:lnSpc>
              <a:spcBef>
                <a:spcPct val="0"/>
              </a:spcBef>
            </a:pPr>
            <a:endParaRPr lang="en-US" sz="3900" spc="393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99442" y="895351"/>
            <a:ext cx="12384088" cy="144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73"/>
              </a:lnSpc>
              <a:spcBef>
                <a:spcPct val="0"/>
              </a:spcBef>
            </a:pPr>
            <a:r>
              <a:rPr lang="en-US" sz="8200" spc="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TABLE OF CONTENTS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665023" y="3304247"/>
            <a:ext cx="6430070" cy="37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68" lvl="1" indent="-453384">
              <a:lnSpc>
                <a:spcPts val="5879"/>
              </a:lnSpc>
              <a:buAutoNum type="arabicPeriod"/>
            </a:pPr>
            <a:r>
              <a:rPr lang="en-US" sz="4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Introduction </a:t>
            </a:r>
          </a:p>
          <a:p>
            <a:pPr marL="906768" lvl="1" indent="-453384">
              <a:lnSpc>
                <a:spcPts val="5879"/>
              </a:lnSpc>
              <a:buAutoNum type="arabicPeriod"/>
            </a:pPr>
            <a:r>
              <a:rPr lang="en-US" sz="4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Website architecture </a:t>
            </a:r>
          </a:p>
          <a:p>
            <a:pPr marL="906768" lvl="1" indent="-453384">
              <a:lnSpc>
                <a:spcPts val="5879"/>
              </a:lnSpc>
              <a:buAutoNum type="arabicPeriod"/>
            </a:pPr>
            <a:r>
              <a:rPr lang="en-US" sz="4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Technologies used </a:t>
            </a:r>
          </a:p>
          <a:p>
            <a:pPr marL="906768" lvl="1" indent="-453384">
              <a:lnSpc>
                <a:spcPts val="5879"/>
              </a:lnSpc>
              <a:buAutoNum type="arabicPeriod"/>
            </a:pPr>
            <a:r>
              <a:rPr lang="en-US" sz="4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Functional demo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40169" y="1319469"/>
            <a:ext cx="5337274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40168" y="3794472"/>
            <a:ext cx="15451388" cy="553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IN" sz="3600" dirty="0" smtClean="0"/>
              <a:t>The Flight Ticket Booking System, built using the MERN stack (</a:t>
            </a:r>
            <a:r>
              <a:rPr lang="en-IN" sz="3600" dirty="0" err="1" smtClean="0"/>
              <a:t>MongoDB</a:t>
            </a:r>
            <a:r>
              <a:rPr lang="en-IN" sz="3600" dirty="0" smtClean="0"/>
              <a:t>, Express.js, React, Node.js), aims to provide a seamless platform for users to search, compare, and book flights. It ensures a user-friendly interface, secure payment processing, and personalized flight recommendations. The system is designed to handle scalability, offer real-time updates, and simplify the booking process with efficient search and filtering options, creating a modern and reliable solution for flight ticket reservations.</a:t>
            </a:r>
            <a:endParaRPr lang="en-US" sz="3600" dirty="0" smtClean="0"/>
          </a:p>
          <a:p>
            <a:pPr algn="just">
              <a:lnSpc>
                <a:spcPts val="4759"/>
              </a:lnSpc>
            </a:pPr>
            <a:endParaRPr lang="en-US" sz="3400" dirty="0"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62429" y="923925"/>
            <a:ext cx="7537650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TECHNOLOGIES  USED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55805" y="2646728"/>
            <a:ext cx="6764594" cy="510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0"/>
              </a:lnSpc>
            </a:pPr>
            <a:r>
              <a:rPr lang="en-US" sz="39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Front End Technology:</a:t>
            </a:r>
          </a:p>
          <a:p>
            <a:pPr marL="772655" lvl="1" indent="-386327">
              <a:lnSpc>
                <a:spcPts val="5011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React</a:t>
            </a:r>
          </a:p>
          <a:p>
            <a:pPr marL="772655" lvl="1" indent="-386327">
              <a:lnSpc>
                <a:spcPts val="5011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React-Router</a:t>
            </a:r>
          </a:p>
          <a:p>
            <a:pPr marL="772655" lvl="1" indent="-386327">
              <a:lnSpc>
                <a:spcPts val="5011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React-</a:t>
            </a:r>
            <a:r>
              <a:rPr lang="en-US" sz="3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Redux</a:t>
            </a:r>
            <a:endParaRPr lang="en-US" sz="36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72655" lvl="1" indent="-386327">
              <a:lnSpc>
                <a:spcPts val="5011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React-Bootstrap</a:t>
            </a:r>
          </a:p>
          <a:p>
            <a:pPr marL="772655" lvl="1" indent="-386327">
              <a:lnSpc>
                <a:spcPts val="5011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Html</a:t>
            </a:r>
          </a:p>
          <a:p>
            <a:pPr marL="772655" lvl="1" indent="-386327">
              <a:lnSpc>
                <a:spcPts val="5011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Css</a:t>
            </a:r>
            <a:endParaRPr lang="en-US" sz="36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70"/>
              </a:lnSpc>
            </a:pPr>
            <a:endParaRPr lang="en-US" sz="36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887981" y="2646728"/>
            <a:ext cx="5423974" cy="328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71"/>
              </a:lnSpc>
            </a:pPr>
            <a:r>
              <a:rPr lang="en-US" sz="39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 End Technology:</a:t>
            </a:r>
          </a:p>
          <a:p>
            <a:pPr marL="772915" lvl="1" indent="-386458">
              <a:lnSpc>
                <a:spcPts val="5011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Node</a:t>
            </a:r>
          </a:p>
          <a:p>
            <a:pPr marL="772915" lvl="1" indent="-386458">
              <a:lnSpc>
                <a:spcPts val="5011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Express</a:t>
            </a:r>
          </a:p>
          <a:p>
            <a:pPr marL="772915" lvl="1" indent="-386458">
              <a:lnSpc>
                <a:spcPts val="5011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MongoDb</a:t>
            </a:r>
            <a:endParaRPr lang="en-US" sz="36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5011"/>
              </a:lnSpc>
            </a:pPr>
            <a:endParaRPr lang="en-US" sz="36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672471" y="933450"/>
            <a:ext cx="4302126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  PAGE </a:t>
            </a:r>
          </a:p>
        </p:txBody>
      </p:sp>
      <p:pic>
        <p:nvPicPr>
          <p:cNvPr id="4" name="image4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019300"/>
            <a:ext cx="15861324" cy="77049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956675" y="933450"/>
            <a:ext cx="4374654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LOGIN  PAGE </a:t>
            </a:r>
          </a:p>
        </p:txBody>
      </p:sp>
      <p:pic>
        <p:nvPicPr>
          <p:cNvPr id="4" name="image3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2095500"/>
            <a:ext cx="14935200" cy="7696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776598" y="933451"/>
            <a:ext cx="8210848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200" b="1" dirty="0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AVAILABLE  FLIGHTS</a:t>
            </a:r>
            <a:endParaRPr lang="en-US" sz="52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image5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2552700"/>
            <a:ext cx="15773400" cy="7162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648200" y="933451"/>
            <a:ext cx="103632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200" b="1" dirty="0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BOOKINGS  </a:t>
            </a:r>
            <a:r>
              <a:rPr lang="en-US" sz="5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REVIEW </a:t>
            </a:r>
          </a:p>
        </p:txBody>
      </p:sp>
      <p:pic>
        <p:nvPicPr>
          <p:cNvPr id="4" name="image6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2324100"/>
            <a:ext cx="15468600" cy="72390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25</TotalTime>
  <Words>149</Words>
  <Application>Microsoft Office PowerPoint</Application>
  <PresentationFormat>Custom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Century Gothic</vt:lpstr>
      <vt:lpstr>DM Sans</vt:lpstr>
      <vt:lpstr>Canva Sans</vt:lpstr>
      <vt:lpstr>Canva Sans Bold</vt:lpstr>
      <vt:lpstr>Wingdings 2</vt:lpstr>
      <vt:lpstr>Verdana</vt:lpstr>
      <vt:lpstr>Verve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GROCERY</dc:title>
  <dc:creator>ram ram</dc:creator>
  <cp:lastModifiedBy>Admin</cp:lastModifiedBy>
  <cp:revision>7</cp:revision>
  <dcterms:created xsi:type="dcterms:W3CDTF">2006-08-16T00:00:00Z</dcterms:created>
  <dcterms:modified xsi:type="dcterms:W3CDTF">2024-11-16T05:55:51Z</dcterms:modified>
  <dc:identifier>DAGVDaMGLm4</dc:identifier>
</cp:coreProperties>
</file>